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051F2-6DB6-60FF-5119-D843ABD1949F}" v="3" dt="2025-04-04T06:47:00.848"/>
    <p1510:client id="{B7E1E444-B6F1-CBDB-A7C8-642B28545A12}" v="72" dt="2025-04-04T06:54:30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06051F2-6DB6-60FF-5119-D843ABD1949F}"/>
    <pc:docChg chg="modSld">
      <pc:chgData name="" userId="" providerId="" clId="Web-{206051F2-6DB6-60FF-5119-D843ABD1949F}" dt="2025-04-04T06:06:15.625" v="0" actId="1076"/>
      <pc:docMkLst>
        <pc:docMk/>
      </pc:docMkLst>
      <pc:sldChg chg="modSp">
        <pc:chgData name="" userId="" providerId="" clId="Web-{206051F2-6DB6-60FF-5119-D843ABD1949F}" dt="2025-04-04T06:06:15.625" v="0" actId="1076"/>
        <pc:sldMkLst>
          <pc:docMk/>
          <pc:sldMk cId="433057983" sldId="257"/>
        </pc:sldMkLst>
        <pc:picChg chg="mod">
          <ac:chgData name="" userId="" providerId="" clId="Web-{206051F2-6DB6-60FF-5119-D843ABD1949F}" dt="2025-04-04T06:06:15.625" v="0" actId="1076"/>
          <ac:picMkLst>
            <pc:docMk/>
            <pc:sldMk cId="433057983" sldId="257"/>
            <ac:picMk id="5" creationId="{19BF55C5-DFCC-7984-2D8A-749BAF1A7257}"/>
          </ac:picMkLst>
        </pc:picChg>
      </pc:sldChg>
    </pc:docChg>
  </pc:docChgLst>
  <pc:docChgLst>
    <pc:chgData name="Guest User" userId="S::urn:spo:anon#ff587fde14134eed6fbe242cba549443bfd78809d5fb984c846db949b2a997d6::" providerId="AD" clId="Web-{206051F2-6DB6-60FF-5119-D843ABD1949F}"/>
    <pc:docChg chg="modSld sldOrd">
      <pc:chgData name="Guest User" userId="S::urn:spo:anon#ff587fde14134eed6fbe242cba549443bfd78809d5fb984c846db949b2a997d6::" providerId="AD" clId="Web-{206051F2-6DB6-60FF-5119-D843ABD1949F}" dt="2025-04-04T06:47:00.848" v="1" actId="1076"/>
      <pc:docMkLst>
        <pc:docMk/>
      </pc:docMkLst>
      <pc:sldChg chg="ord">
        <pc:chgData name="Guest User" userId="S::urn:spo:anon#ff587fde14134eed6fbe242cba549443bfd78809d5fb984c846db949b2a997d6::" providerId="AD" clId="Web-{206051F2-6DB6-60FF-5119-D843ABD1949F}" dt="2025-04-04T06:22:38.843" v="0"/>
        <pc:sldMkLst>
          <pc:docMk/>
          <pc:sldMk cId="712672906" sldId="256"/>
        </pc:sldMkLst>
      </pc:sldChg>
      <pc:sldChg chg="modSp">
        <pc:chgData name="Guest User" userId="S::urn:spo:anon#ff587fde14134eed6fbe242cba549443bfd78809d5fb984c846db949b2a997d6::" providerId="AD" clId="Web-{206051F2-6DB6-60FF-5119-D843ABD1949F}" dt="2025-04-04T06:47:00.848" v="1" actId="1076"/>
        <pc:sldMkLst>
          <pc:docMk/>
          <pc:sldMk cId="433057983" sldId="257"/>
        </pc:sldMkLst>
        <pc:spChg chg="mod">
          <ac:chgData name="Guest User" userId="S::urn:spo:anon#ff587fde14134eed6fbe242cba549443bfd78809d5fb984c846db949b2a997d6::" providerId="AD" clId="Web-{206051F2-6DB6-60FF-5119-D843ABD1949F}" dt="2025-04-04T06:47:00.848" v="1" actId="1076"/>
          <ac:spMkLst>
            <pc:docMk/>
            <pc:sldMk cId="433057983" sldId="257"/>
            <ac:spMk id="3" creationId="{41DB2193-6412-D55E-57B1-BF7BA427C1C7}"/>
          </ac:spMkLst>
        </pc:spChg>
      </pc:sldChg>
    </pc:docChg>
  </pc:docChgLst>
  <pc:docChgLst>
    <pc:chgData name="Guest User" userId="S::urn:spo:anon#ff587fde14134eed6fbe242cba549443bfd78809d5fb984c846db949b2a997d6::" providerId="AD" clId="Web-{B7E1E444-B6F1-CBDB-A7C8-642B28545A12}"/>
    <pc:docChg chg="addSld modSld sldOrd">
      <pc:chgData name="Guest User" userId="S::urn:spo:anon#ff587fde14134eed6fbe242cba549443bfd78809d5fb984c846db949b2a997d6::" providerId="AD" clId="Web-{B7E1E444-B6F1-CBDB-A7C8-642B28545A12}" dt="2025-04-04T06:54:30.467" v="63"/>
      <pc:docMkLst>
        <pc:docMk/>
      </pc:docMkLst>
      <pc:sldChg chg="modSp modTransition">
        <pc:chgData name="Guest User" userId="S::urn:spo:anon#ff587fde14134eed6fbe242cba549443bfd78809d5fb984c846db949b2a997d6::" providerId="AD" clId="Web-{B7E1E444-B6F1-CBDB-A7C8-642B28545A12}" dt="2025-04-04T06:54:02.904" v="62"/>
        <pc:sldMkLst>
          <pc:docMk/>
          <pc:sldMk cId="712672906" sldId="256"/>
        </pc:sldMkLst>
        <pc:spChg chg="mod">
          <ac:chgData name="Guest User" userId="S::urn:spo:anon#ff587fde14134eed6fbe242cba549443bfd78809d5fb984c846db949b2a997d6::" providerId="AD" clId="Web-{B7E1E444-B6F1-CBDB-A7C8-642B28545A12}" dt="2025-04-04T06:46:00.354" v="57" actId="20577"/>
          <ac:spMkLst>
            <pc:docMk/>
            <pc:sldMk cId="712672906" sldId="256"/>
            <ac:spMk id="3" creationId="{BFD4715F-9C12-425F-EA98-4D6BE89598AB}"/>
          </ac:spMkLst>
        </pc:spChg>
      </pc:sldChg>
      <pc:sldChg chg="modSp ord modTransition">
        <pc:chgData name="Guest User" userId="S::urn:spo:anon#ff587fde14134eed6fbe242cba549443bfd78809d5fb984c846db949b2a997d6::" providerId="AD" clId="Web-{B7E1E444-B6F1-CBDB-A7C8-642B28545A12}" dt="2025-04-04T06:54:30.467" v="63"/>
        <pc:sldMkLst>
          <pc:docMk/>
          <pc:sldMk cId="433057983" sldId="257"/>
        </pc:sldMkLst>
        <pc:spChg chg="mod">
          <ac:chgData name="Guest User" userId="S::urn:spo:anon#ff587fde14134eed6fbe242cba549443bfd78809d5fb984c846db949b2a997d6::" providerId="AD" clId="Web-{B7E1E444-B6F1-CBDB-A7C8-642B28545A12}" dt="2025-04-04T06:47:29.154" v="61" actId="1076"/>
          <ac:spMkLst>
            <pc:docMk/>
            <pc:sldMk cId="433057983" sldId="257"/>
            <ac:spMk id="3" creationId="{41DB2193-6412-D55E-57B1-BF7BA427C1C7}"/>
          </ac:spMkLst>
        </pc:spChg>
        <pc:picChg chg="mod">
          <ac:chgData name="Guest User" userId="S::urn:spo:anon#ff587fde14134eed6fbe242cba549443bfd78809d5fb984c846db949b2a997d6::" providerId="AD" clId="Web-{B7E1E444-B6F1-CBDB-A7C8-642B28545A12}" dt="2025-04-04T06:47:12.403" v="60" actId="1076"/>
          <ac:picMkLst>
            <pc:docMk/>
            <pc:sldMk cId="433057983" sldId="257"/>
            <ac:picMk id="5" creationId="{19BF55C5-DFCC-7984-2D8A-749BAF1A7257}"/>
          </ac:picMkLst>
        </pc:picChg>
      </pc:sldChg>
      <pc:sldChg chg="addSp delSp modSp new mod setBg">
        <pc:chgData name="Guest User" userId="S::urn:spo:anon#ff587fde14134eed6fbe242cba549443bfd78809d5fb984c846db949b2a997d6::" providerId="AD" clId="Web-{B7E1E444-B6F1-CBDB-A7C8-642B28545A12}" dt="2025-04-04T06:34:55.656" v="41"/>
        <pc:sldMkLst>
          <pc:docMk/>
          <pc:sldMk cId="3911996714" sldId="267"/>
        </pc:sldMkLst>
        <pc:spChg chg="mo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2" creationId="{B21B491E-0F07-4698-49C5-D9B2616786EC}"/>
          </ac:spMkLst>
        </pc:spChg>
        <pc:spChg chg="add del mod">
          <ac:chgData name="Guest User" userId="S::urn:spo:anon#ff587fde14134eed6fbe242cba549443bfd78809d5fb984c846db949b2a997d6::" providerId="AD" clId="Web-{B7E1E444-B6F1-CBDB-A7C8-642B28545A12}" dt="2025-04-04T06:12:04.914" v="12"/>
          <ac:spMkLst>
            <pc:docMk/>
            <pc:sldMk cId="3911996714" sldId="267"/>
            <ac:spMk id="4" creationId="{E50AD455-96EF-483F-FD25-4DE1930A6C08}"/>
          </ac:spMkLst>
        </pc:spChg>
        <pc:spChg chg="add mo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5" creationId="{ACE6F712-AA53-24F8-2637-58910F3FA40C}"/>
          </ac:spMkLst>
        </pc:spChg>
        <pc:spChg chg="add del">
          <ac:chgData name="Guest User" userId="S::urn:spo:anon#ff587fde14134eed6fbe242cba549443bfd78809d5fb984c846db949b2a997d6::" providerId="AD" clId="Web-{B7E1E444-B6F1-CBDB-A7C8-642B28545A12}" dt="2025-04-04T06:32:36.228" v="38"/>
          <ac:spMkLst>
            <pc:docMk/>
            <pc:sldMk cId="3911996714" sldId="267"/>
            <ac:spMk id="11" creationId="{B95B9BA8-1D69-4796-85F5-B6D0BD52354B}"/>
          </ac:spMkLst>
        </pc:spChg>
        <pc:spChg chg="ad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12" creationId="{058A14AF-9FB5-4CC7-BA35-E8E85D3EDF0E}"/>
          </ac:spMkLst>
        </pc:spChg>
        <pc:spChg chg="ad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14" creationId="{3A9A4357-BD1D-4622-A4FE-766E6AB8DE84}"/>
          </ac:spMkLst>
        </pc:spChg>
        <pc:spChg chg="ad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16" creationId="{E659831F-0D9A-4C63-9EBB-8435B85A440F}"/>
          </ac:spMkLst>
        </pc:spChg>
        <pc:spChg chg="add">
          <ac:chgData name="Guest User" userId="S::urn:spo:anon#ff587fde14134eed6fbe242cba549443bfd78809d5fb984c846db949b2a997d6::" providerId="AD" clId="Web-{B7E1E444-B6F1-CBDB-A7C8-642B28545A12}" dt="2025-04-04T06:34:55.656" v="41"/>
          <ac:spMkLst>
            <pc:docMk/>
            <pc:sldMk cId="3911996714" sldId="267"/>
            <ac:spMk id="18" creationId="{E6995CE5-F890-4ABA-82A2-26507CE8D2A3}"/>
          </ac:spMkLst>
        </pc:spChg>
        <pc:spChg chg="add del">
          <ac:chgData name="Guest User" userId="S::urn:spo:anon#ff587fde14134eed6fbe242cba549443bfd78809d5fb984c846db949b2a997d6::" providerId="AD" clId="Web-{B7E1E444-B6F1-CBDB-A7C8-642B28545A12}" dt="2025-04-04T06:32:31.478" v="36"/>
          <ac:spMkLst>
            <pc:docMk/>
            <pc:sldMk cId="3911996714" sldId="267"/>
            <ac:spMk id="24" creationId="{F13C74B1-5B17-4795-BED0-7140497B445A}"/>
          </ac:spMkLst>
        </pc:spChg>
        <pc:spChg chg="add del">
          <ac:chgData name="Guest User" userId="S::urn:spo:anon#ff587fde14134eed6fbe242cba549443bfd78809d5fb984c846db949b2a997d6::" providerId="AD" clId="Web-{B7E1E444-B6F1-CBDB-A7C8-642B28545A12}" dt="2025-04-04T06:32:31.478" v="36"/>
          <ac:spMkLst>
            <pc:docMk/>
            <pc:sldMk cId="3911996714" sldId="267"/>
            <ac:spMk id="26" creationId="{D4974D33-8DC5-464E-8C6D-BE58F0669C17}"/>
          </ac:spMkLst>
        </pc:spChg>
        <pc:grpChg chg="add del">
          <ac:chgData name="Guest User" userId="S::urn:spo:anon#ff587fde14134eed6fbe242cba549443bfd78809d5fb984c846db949b2a997d6::" providerId="AD" clId="Web-{B7E1E444-B6F1-CBDB-A7C8-642B28545A12}" dt="2025-04-04T06:32:36.228" v="38"/>
          <ac:grpSpMkLst>
            <pc:docMk/>
            <pc:sldMk cId="3911996714" sldId="267"/>
            <ac:grpSpMk id="13" creationId="{D44E3F87-3D58-4B03-86B2-15A5C5B9C964}"/>
          </ac:grpSpMkLst>
        </pc:grpChg>
        <pc:picChg chg="add del mod">
          <ac:chgData name="Guest User" userId="S::urn:spo:anon#ff587fde14134eed6fbe242cba549443bfd78809d5fb984c846db949b2a997d6::" providerId="AD" clId="Web-{B7E1E444-B6F1-CBDB-A7C8-642B28545A12}" dt="2025-04-04T06:32:39.775" v="39"/>
          <ac:picMkLst>
            <pc:docMk/>
            <pc:sldMk cId="3911996714" sldId="267"/>
            <ac:picMk id="6" creationId="{55DD4163-535F-6694-EF48-8D2FE86A4D10}"/>
          </ac:picMkLst>
        </pc:picChg>
        <pc:picChg chg="add mod">
          <ac:chgData name="Guest User" userId="S::urn:spo:anon#ff587fde14134eed6fbe242cba549443bfd78809d5fb984c846db949b2a997d6::" providerId="AD" clId="Web-{B7E1E444-B6F1-CBDB-A7C8-642B28545A12}" dt="2025-04-04T06:34:55.656" v="41"/>
          <ac:picMkLst>
            <pc:docMk/>
            <pc:sldMk cId="3911996714" sldId="267"/>
            <ac:picMk id="7" creationId="{9D6D7ADE-3F67-C76B-CF3B-36780B9D56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88920-0701-43FE-8C69-4B5BA7C4CB6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CA6C3-5C81-414C-802E-89FC2E03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A6C3-5C81-414C-802E-89FC2E03CB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4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A6C3-5C81-414C-802E-89FC2E03CB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A6C3-5C81-414C-802E-89FC2E03CB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6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7AC-A133-8931-5A24-130391D75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722AB-D021-E3A2-C3B4-3F026B45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82692-822A-5608-3850-2DE85E59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41D0E-D2BA-6849-E47D-6349BC9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F4E73-ABF9-3492-287B-D3EA0506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1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6154-E989-3374-E5D0-512DB9E9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CF577-35FB-0CD5-B209-FD6FBDBD2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F2DB-194F-5AFE-16D0-82535085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CB9D-6FA9-6F1E-E2EA-F5ED4295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6AEA-718D-5B6F-5184-B361D83C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1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3863B-CDA3-B000-5A58-5E04B4B79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F667A-EDFC-B3AF-77C7-E33E4D128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449B2-D893-AD1A-3EDC-508A4553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5CD4-74B8-C356-2720-439DFC25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8C4CF-C302-7A65-79B9-51B6A6F9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7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BDA7-233E-00A1-8AE0-9549F44B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726B-06DC-7317-10D7-F30045538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1FFC-C9F2-389B-A152-ABA0B43ED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5AE7-3B48-4DB0-502C-F047C85D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F797-4129-3FBC-0D88-9F666A9F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8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8AC9-6690-8DAC-22A7-2BE78D76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BF332-AA07-C0DA-C8CC-D9EACF49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C7331-81E6-BF43-233E-C731FD6C6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2485-78C2-C17B-818A-6A24FFF4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0AC7B-89C1-94BA-050D-73D2990E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0F43-C08A-E0EF-DB8D-93037C11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F0B01-3B33-F758-94A9-DCE16D1B3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D2A43-6762-1EB3-7B07-69E63EF40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8331F-3E10-A30E-8F7D-D985BA03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317EB-B619-12E1-234E-0DE4DA61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54CB3-F88F-4747-E3C3-0193BE58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B8A9-4118-9A23-D1CB-740C4F7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AC1-E6BD-BBDE-DB83-9218BD239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68A7E-DE11-5869-2EC6-B22EF37A6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6DC2F-E335-DDC7-3511-843FD69F0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9B2BA-95E0-1C7E-22A7-3793AC87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F905B-97AB-F490-0DBE-81744F8E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472B1-E701-26B3-B6F6-F5ED3E2C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387EF-8C27-B9C0-8018-62A97AED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1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B8B5-D2C7-73CB-46ED-9F0A9519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ADFCAD-CFE5-7CEA-0353-65D30E56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D62FF-5548-8B33-F0A5-B1D5C6F4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760E-0881-5C3B-EB86-E4902B9C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8A3AF-3595-1FB8-628E-DE5FB089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CFA49-64CA-1E9A-097F-9B419486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7CBD4-AFBC-F270-4F2B-7BB8D065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F999-6662-BE37-56A4-587BB213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6D9E-F68E-D937-1870-589E63E5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6DE5C-85B5-C42B-8CDE-66C0F7BDB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3525-7CE2-420D-5213-29C4DD69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B703D-5EE2-1F5F-7050-EE2C0DC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B5C0D-8170-2B1F-8E32-4288319E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4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5FFA-2544-2888-BFF1-26A17BB8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6F4AB-FDC0-46D9-F194-4FF6952CF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B1247-06F0-4DB9-61B1-7CFB4FCF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3C3C1-6B11-8D27-5ECA-86132496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35DE3-00BE-AA38-009A-CBAD145D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5E9AD-765C-063A-643C-9C0D4734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9A5ED-97A7-154D-CFB3-5C9F662B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C30B7-D7C0-300C-2B68-425B661A6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AC0CE-34E6-6859-4956-391027A0D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231980-1DDC-4628-BD4A-0C5402B532D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DC646-60F8-7931-9EC7-41E1A4FE3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4C825-A023-88BC-1D7B-557BBEAFF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16D621-020A-42AF-830D-C6C26AB65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7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501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cyclopedia.pub/entry/33079" TargetMode="External"/><Relationship Id="rId2" Type="http://schemas.openxmlformats.org/officeDocument/2006/relationships/hyperlink" Target="https://sqlpad.io/tutorial/python-maze-solv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hyperlink" Target="https://levelup.gitconnected.com/a-star-a-search-for-solving-a-maze-using-python-with-visualization-b0cae1c3ba9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ze with a red line&#10;&#10;AI-generated content may be incorrect.">
            <a:extLst>
              <a:ext uri="{FF2B5EF4-FFF2-40B4-BE49-F238E27FC236}">
                <a16:creationId xmlns:a16="http://schemas.microsoft.com/office/drawing/2014/main" id="{6418E569-B071-4F33-B64F-F14A80322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5D528-8D60-4209-AB03-CF28FFDA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1708" y="2982738"/>
            <a:ext cx="5552090" cy="1336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atin typeface="+mn-lt"/>
              </a:rPr>
              <a:t>Maze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4715F-9C12-425F-EA98-4D6BE8959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1709" y="4572000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/>
              <a:t>Algo Avengers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20/ENG/016 – </a:t>
            </a:r>
            <a:r>
              <a:rPr lang="en-US" sz="2000" err="1"/>
              <a:t>Buwaneka</a:t>
            </a:r>
            <a:r>
              <a:rPr lang="en-US" sz="2000"/>
              <a:t> R.I.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20/ENG/061 – Jayasinghe M.A.R.D.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20/ENG/014 – </a:t>
            </a:r>
            <a:r>
              <a:rPr lang="en-US" sz="2000" err="1"/>
              <a:t>Batangala</a:t>
            </a:r>
            <a:r>
              <a:rPr lang="en-US" sz="2000"/>
              <a:t> D.R.A.M.M.K.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1267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ze with blue and red squares&#10;&#10;AI-generated content may be incorrect.">
            <a:extLst>
              <a:ext uri="{FF2B5EF4-FFF2-40B4-BE49-F238E27FC236}">
                <a16:creationId xmlns:a16="http://schemas.microsoft.com/office/drawing/2014/main" id="{72E86B22-8E19-A847-F271-C6F7A41244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F2983B-669A-DFDE-0580-13CFA2149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Demonstration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60F6FCA-C5F8-3529-8994-8CF30DA36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hlinkClick r:id="rId4"/>
              </a:rPr>
              <a:t>(LINK)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6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B491E-0F07-4698-49C5-D9B26167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F712-AA53-24F8-2637-58910F3FA40C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[1] SQLPad.io, "Python Maze Solver Tutorial," [Online]. Available: </a:t>
            </a:r>
            <a:r>
              <a:rPr lang="en-US" sz="1400">
                <a:hlinkClick r:id="rId2"/>
              </a:rPr>
              <a:t>https://sqlpad.io/tutorial/python-maze-solver/</a:t>
            </a:r>
            <a:r>
              <a:rPr lang="en-US" sz="1400"/>
              <a:t>. [Accessed: Apr. 03, 2025]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[2] Encyclopedia.pub, "Maze Solving Algorithm," [Online]. Available: </a:t>
            </a:r>
            <a:r>
              <a:rPr lang="en-US" sz="1400">
                <a:hlinkClick r:id="rId3"/>
              </a:rPr>
              <a:t>https://encyclopedia.pub/entry/33079</a:t>
            </a:r>
            <a:r>
              <a:rPr lang="en-US" sz="1400"/>
              <a:t>. [Accessed: Apr. 03, 2025]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[3] Level Up Coding, "A-star (A*) Search for Solving a Maze using Python (with Visualization)," [Online]. Available: </a:t>
            </a:r>
            <a:r>
              <a:rPr lang="en-US" sz="1400">
                <a:hlinkClick r:id="rId4"/>
              </a:rPr>
              <a:t>https://levelup.gitconnected.com/a-star-a-search-for-solving-a-maze-using-python-with-visualization-b0cae1c3ba92</a:t>
            </a:r>
            <a:r>
              <a:rPr lang="en-US" sz="1400"/>
              <a:t>. [Accessed: Apr. 03, 2025]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7" name="Picture 6" descr="A pen on a notebook&#10;&#10;AI-generated content may be incorrect.">
            <a:extLst>
              <a:ext uri="{FF2B5EF4-FFF2-40B4-BE49-F238E27FC236}">
                <a16:creationId xmlns:a16="http://schemas.microsoft.com/office/drawing/2014/main" id="{9D6D7ADE-3F67-C76B-CF3B-36780B9D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317" y="2484255"/>
            <a:ext cx="4958707" cy="3714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ze with people in the middle&#10;&#10;AI-generated content may be incorrect.">
            <a:extLst>
              <a:ext uri="{FF2B5EF4-FFF2-40B4-BE49-F238E27FC236}">
                <a16:creationId xmlns:a16="http://schemas.microsoft.com/office/drawing/2014/main" id="{5456EC98-B716-E82E-B4EE-C077C592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FB8F2-FCA5-FC5F-6686-84EB5E8D5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776A25-7E0A-C7D8-25C4-40022E4CF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5974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79126-26C3-ADCE-0AB0-3BEFB6C1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2193-6412-D55E-57B1-BF7BA427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82" y="1472233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/>
              <a:t>Maze solving = Starting point to a goal without hitting any obstacles</a:t>
            </a:r>
          </a:p>
          <a:p>
            <a:endParaRPr lang="en-US" sz="2000"/>
          </a:p>
          <a:p>
            <a:r>
              <a:rPr lang="en-US" sz="2000"/>
              <a:t>Represent complex navigation challenges.</a:t>
            </a:r>
          </a:p>
          <a:p>
            <a:pPr lvl="1"/>
            <a:r>
              <a:rPr lang="en-US" sz="2000"/>
              <a:t>Robotics</a:t>
            </a:r>
          </a:p>
          <a:p>
            <a:pPr lvl="1"/>
            <a:r>
              <a:rPr lang="en-US" sz="2000"/>
              <a:t>Games</a:t>
            </a:r>
          </a:p>
          <a:p>
            <a:pPr lvl="1"/>
            <a:r>
              <a:rPr lang="en-US" sz="2000"/>
              <a:t>Maps</a:t>
            </a:r>
          </a:p>
        </p:txBody>
      </p:sp>
      <p:pic>
        <p:nvPicPr>
          <p:cNvPr id="5" name="Picture 4" descr="A maze with blue lights&#10;&#10;AI-generated content may be incorrect.">
            <a:extLst>
              <a:ext uri="{FF2B5EF4-FFF2-40B4-BE49-F238E27FC236}">
                <a16:creationId xmlns:a16="http://schemas.microsoft.com/office/drawing/2014/main" id="{19BF55C5-DFCC-7984-2D8A-749BAF1A7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r="19035"/>
          <a:stretch/>
        </p:blipFill>
        <p:spPr>
          <a:xfrm>
            <a:off x="5083960" y="4127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05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in a maze&#10;&#10;AI-generated content may be incorrect.">
            <a:extLst>
              <a:ext uri="{FF2B5EF4-FFF2-40B4-BE49-F238E27FC236}">
                <a16:creationId xmlns:a16="http://schemas.microsoft.com/office/drawing/2014/main" id="{58F4C121-7C91-A5ED-B796-660A0CDC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9" r="120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6EAF2-4D78-6132-B03F-F0ACA7F2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396B-B47E-1E2D-8FAF-7894233C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6" y="2140299"/>
            <a:ext cx="3957004" cy="4036664"/>
          </a:xfrm>
        </p:spPr>
        <p:txBody>
          <a:bodyPr>
            <a:normAutofit/>
          </a:bodyPr>
          <a:lstStyle/>
          <a:p>
            <a:r>
              <a:rPr lang="en-US" sz="2400"/>
              <a:t>Implement and compare maze-solving algorithms.</a:t>
            </a:r>
          </a:p>
          <a:p>
            <a:r>
              <a:rPr lang="en-US" sz="2400"/>
              <a:t>Provide a user-friendly interface for maze generation and solving.</a:t>
            </a:r>
          </a:p>
          <a:p>
            <a:r>
              <a:rPr lang="en-US" sz="2400"/>
              <a:t>Visualize the step-by-step operation of each algorithm.</a:t>
            </a:r>
          </a:p>
        </p:txBody>
      </p:sp>
    </p:spTree>
    <p:extLst>
      <p:ext uri="{BB962C8B-B14F-4D97-AF65-F5344CB8AC3E}">
        <p14:creationId xmlns:p14="http://schemas.microsoft.com/office/powerpoint/2010/main" val="406077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66D6D-9301-D9EE-6065-1CC268B6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2718-7424-61C7-F9B8-76D73C11E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04" y="1788607"/>
            <a:ext cx="4282379" cy="4636593"/>
          </a:xfrm>
        </p:spPr>
        <p:txBody>
          <a:bodyPr>
            <a:normAutofit lnSpcReduction="10000"/>
          </a:bodyPr>
          <a:lstStyle/>
          <a:p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Maze Generation</a:t>
            </a:r>
          </a:p>
          <a:p>
            <a:pPr lvl="1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DFS-based random maze generation.</a:t>
            </a:r>
          </a:p>
          <a:p>
            <a:pPr lvl="1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Image-to-maze conversion (upload hand-drawn mazes).</a:t>
            </a:r>
          </a:p>
          <a:p>
            <a:pPr lvl="1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Custom maze editor (draw walls, set start/end points).</a:t>
            </a:r>
          </a:p>
          <a:p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Algorithms</a:t>
            </a:r>
          </a:p>
          <a:p>
            <a:pPr lvl="1"/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BFS</a:t>
            </a:r>
          </a:p>
          <a:p>
            <a:pPr lvl="1"/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DFS</a:t>
            </a:r>
          </a:p>
          <a:p>
            <a:pPr lvl="1"/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Dijkstra</a:t>
            </a:r>
          </a:p>
          <a:p>
            <a:pPr lvl="1"/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A* (</a:t>
            </a:r>
            <a:r>
              <a:rPr lang="fr-FR" sz="1800" b="0" i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with</a:t>
            </a:r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 multiple </a:t>
            </a:r>
            <a:r>
              <a:rPr lang="fr-FR" sz="1800" b="0" i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heuristics</a:t>
            </a:r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)</a:t>
            </a:r>
          </a:p>
          <a:p>
            <a:pPr lvl="1"/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Ant </a:t>
            </a:r>
            <a:r>
              <a:rPr lang="fr-FR" sz="1800" b="0" i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Colony</a:t>
            </a:r>
            <a:r>
              <a:rPr lang="fr-F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.</a:t>
            </a:r>
          </a:p>
          <a:p>
            <a:r>
              <a:rPr lang="fr-FR" sz="1800" b="1" err="1">
                <a:solidFill>
                  <a:schemeClr val="tx1">
                    <a:lumMod val="85000"/>
                    <a:lumOff val="15000"/>
                  </a:schemeClr>
                </a:solidFill>
                <a:latin typeface="DeepSeek-CJK-patch"/>
              </a:rPr>
              <a:t>Visualization</a:t>
            </a:r>
            <a:endParaRPr lang="fr-FR" sz="1800" b="1">
              <a:solidFill>
                <a:schemeClr val="tx1">
                  <a:lumMod val="85000"/>
                  <a:lumOff val="15000"/>
                </a:schemeClr>
              </a:solidFill>
              <a:latin typeface="DeepSeek-CJK-patch"/>
            </a:endParaRPr>
          </a:p>
          <a:p>
            <a:pPr lvl="1"/>
            <a:r>
              <a:rPr lang="en-US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Step-by-step exploration and path reconstruction.</a:t>
            </a:r>
          </a:p>
          <a:p>
            <a:pPr marL="457200" lvl="1" indent="0">
              <a:buNone/>
            </a:pPr>
            <a:endParaRPr lang="fr-FR" sz="1800" b="0" i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DeepSeek-CJK-patch"/>
            </a:endParaRPr>
          </a:p>
          <a:p>
            <a:pPr marL="457200" lvl="1" indent="0">
              <a:buNone/>
            </a:pPr>
            <a:endParaRPr 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 descr="A maze with instructions&#10;&#10;AI-generated content may be incorrect.">
            <a:extLst>
              <a:ext uri="{FF2B5EF4-FFF2-40B4-BE49-F238E27FC236}">
                <a16:creationId xmlns:a16="http://schemas.microsoft.com/office/drawing/2014/main" id="{4441BE61-62AA-872B-0C9D-32DC0CB6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7" name="Picture 6" descr="A maze with trees and bushes&#10;&#10;AI-generated content may be incorrect.">
            <a:extLst>
              <a:ext uri="{FF2B5EF4-FFF2-40B4-BE49-F238E27FC236}">
                <a16:creationId xmlns:a16="http://schemas.microsoft.com/office/drawing/2014/main" id="{A002C409-9B4E-CF1F-7B07-D76EE12B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" r="-3" b="8311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4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A924-742C-7E54-76D8-F77F78BD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59" y="1198704"/>
            <a:ext cx="4607052" cy="1106424"/>
          </a:xfrm>
        </p:spPr>
        <p:txBody>
          <a:bodyPr>
            <a:normAutofit/>
          </a:bodyPr>
          <a:lstStyle/>
          <a:p>
            <a:r>
              <a:rPr lang="en-US" sz="4000"/>
              <a:t>Technical Stack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7C5C-30B8-283F-6455-AB43C0F0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9" y="2305128"/>
            <a:ext cx="4604004" cy="368503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/>
              <a:t>Language</a:t>
            </a:r>
          </a:p>
          <a:p>
            <a:pPr lvl="1"/>
            <a:r>
              <a:rPr lang="en-US"/>
              <a:t>Python</a:t>
            </a:r>
          </a:p>
          <a:p>
            <a:r>
              <a:rPr lang="en-US" sz="2400" b="1"/>
              <a:t>Libraries</a:t>
            </a:r>
          </a:p>
          <a:p>
            <a:pPr lvl="1"/>
            <a:r>
              <a:rPr lang="en-US" err="1"/>
              <a:t>numpy</a:t>
            </a:r>
            <a:r>
              <a:rPr lang="en-US"/>
              <a:t> (maze representation)</a:t>
            </a:r>
          </a:p>
          <a:p>
            <a:pPr lvl="1"/>
            <a:r>
              <a:rPr lang="en-US"/>
              <a:t>matplotlib (visualization)</a:t>
            </a:r>
          </a:p>
          <a:p>
            <a:pPr lvl="1"/>
            <a:r>
              <a:rPr lang="en-US"/>
              <a:t>OpenCV (image processing).</a:t>
            </a:r>
          </a:p>
          <a:p>
            <a:pPr lvl="1"/>
            <a:r>
              <a:rPr lang="en-US" err="1"/>
              <a:t>Streamlit</a:t>
            </a:r>
            <a:r>
              <a:rPr lang="en-US"/>
              <a:t> (interactive web interface).</a:t>
            </a:r>
          </a:p>
          <a:p>
            <a:r>
              <a:rPr lang="en-US" sz="2400" b="1"/>
              <a:t>Concepts</a:t>
            </a:r>
          </a:p>
          <a:p>
            <a:pPr lvl="1"/>
            <a:r>
              <a:rPr lang="en-US"/>
              <a:t>Graph Theory</a:t>
            </a:r>
          </a:p>
          <a:p>
            <a:pPr lvl="1"/>
            <a:r>
              <a:rPr lang="en-US"/>
              <a:t>Heuristic</a:t>
            </a:r>
          </a:p>
        </p:txBody>
      </p:sp>
      <p:pic>
        <p:nvPicPr>
          <p:cNvPr id="8" name="Picture 7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89848349-606E-7691-97F3-0B1AA94E8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454"/>
          <a:stretch/>
        </p:blipFill>
        <p:spPr>
          <a:xfrm>
            <a:off x="6096000" y="488153"/>
            <a:ext cx="5997309" cy="3667458"/>
          </a:xfrm>
          <a:prstGeom prst="rect">
            <a:avLst/>
          </a:prstGeom>
        </p:spPr>
      </p:pic>
      <p:pic>
        <p:nvPicPr>
          <p:cNvPr id="10" name="Picture 9" descr="A logo with a crown&#10;&#10;AI-generated content may be incorrect.">
            <a:extLst>
              <a:ext uri="{FF2B5EF4-FFF2-40B4-BE49-F238E27FC236}">
                <a16:creationId xmlns:a16="http://schemas.microsoft.com/office/drawing/2014/main" id="{8294E5F8-B432-7915-5DF5-FFFAD5D7E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r="12624" b="-1"/>
          <a:stretch/>
        </p:blipFill>
        <p:spPr>
          <a:xfrm>
            <a:off x="6834962" y="3852391"/>
            <a:ext cx="3723762" cy="22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fferent images of a maze&#10;&#10;AI-generated content may be incorrect.">
            <a:extLst>
              <a:ext uri="{FF2B5EF4-FFF2-40B4-BE49-F238E27FC236}">
                <a16:creationId xmlns:a16="http://schemas.microsoft.com/office/drawing/2014/main" id="{AEDFE356-5AF3-93CF-4DFC-51522E7D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8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AC7E5-80F5-B38C-817C-482D93F7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5211980" cy="1243584"/>
          </a:xfrm>
        </p:spPr>
        <p:txBody>
          <a:bodyPr anchor="ctr">
            <a:normAutofit/>
          </a:bodyPr>
          <a:lstStyle/>
          <a:p>
            <a:r>
              <a:rPr lang="en-US" sz="3600"/>
              <a:t>Image to Maze Conversion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9577-E1D8-118E-D857-E4AA8264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26" y="2196514"/>
            <a:ext cx="5711953" cy="4462099"/>
          </a:xfrm>
        </p:spPr>
        <p:txBody>
          <a:bodyPr anchor="t">
            <a:normAutofit lnSpcReduction="10000"/>
          </a:bodyPr>
          <a:lstStyle/>
          <a:p>
            <a:r>
              <a:rPr lang="en-US" sz="1600" b="1"/>
              <a:t>Preprocessing</a:t>
            </a:r>
            <a:r>
              <a:rPr lang="en-US" sz="1600"/>
              <a:t> </a:t>
            </a:r>
          </a:p>
          <a:p>
            <a:pPr lvl="1"/>
            <a:r>
              <a:rPr lang="en-US" sz="1600"/>
              <a:t>Convert to grayscale → Apply Gaussian blur to reduce noise.</a:t>
            </a:r>
          </a:p>
          <a:p>
            <a:pPr lvl="1"/>
            <a:r>
              <a:rPr lang="en-US" sz="1600"/>
              <a:t>Adaptive Thresholding: Handle lighting variations</a:t>
            </a:r>
          </a:p>
          <a:p>
            <a:r>
              <a:rPr lang="en-US" sz="1600" b="1"/>
              <a:t>Contour Detection</a:t>
            </a:r>
          </a:p>
          <a:p>
            <a:pPr lvl="1"/>
            <a:r>
              <a:rPr lang="en-US" sz="1600"/>
              <a:t>Find maze walls using cv2.findContours.</a:t>
            </a:r>
          </a:p>
          <a:p>
            <a:pPr lvl="1"/>
            <a:r>
              <a:rPr lang="en-US" sz="1600"/>
              <a:t>Filter small contours (noise) based on area.</a:t>
            </a:r>
          </a:p>
          <a:p>
            <a:r>
              <a:rPr lang="en-US" sz="1600" b="1"/>
              <a:t>Perspective Correction:</a:t>
            </a:r>
          </a:p>
          <a:p>
            <a:pPr lvl="1"/>
            <a:r>
              <a:rPr lang="en-US" sz="1600"/>
              <a:t>Detect maze corners → Apply </a:t>
            </a:r>
            <a:r>
              <a:rPr lang="en-US" sz="1600" err="1"/>
              <a:t>homography</a:t>
            </a:r>
            <a:r>
              <a:rPr lang="en-US" sz="1600"/>
              <a:t> transform to "straighten" skewed images.</a:t>
            </a:r>
          </a:p>
          <a:p>
            <a:r>
              <a:rPr lang="en-US" sz="1600" b="1"/>
              <a:t>Binary Conversion</a:t>
            </a:r>
          </a:p>
          <a:p>
            <a:pPr lvl="1"/>
            <a:r>
              <a:rPr lang="en-US" sz="1600"/>
              <a:t>Dilate/erode to fix gaps in walls.</a:t>
            </a:r>
          </a:p>
          <a:p>
            <a:pPr lvl="1"/>
            <a:r>
              <a:rPr lang="en-US" sz="1600"/>
              <a:t>Convert to 0s (paths) and 1s (walls) with thresholding.</a:t>
            </a:r>
          </a:p>
          <a:p>
            <a:r>
              <a:rPr lang="en-US" sz="1600" b="1"/>
              <a:t>Start/End Detection</a:t>
            </a:r>
          </a:p>
          <a:p>
            <a:pPr lvl="1"/>
            <a:r>
              <a:rPr lang="en-US" sz="1600"/>
              <a:t>Scan edges of the image for openings (white </a:t>
            </a:r>
            <a:br>
              <a:rPr lang="en-US" sz="1600"/>
            </a:br>
            <a:r>
              <a:rPr lang="en-US" sz="1600"/>
              <a:t>pixels on borders).</a:t>
            </a:r>
          </a:p>
          <a:p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1317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F262A-BFF2-0190-60C9-4CADCBE4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>
            <a:normAutofit/>
          </a:bodyPr>
          <a:lstStyle/>
          <a:p>
            <a:r>
              <a:rPr lang="en-US" sz="400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2019-A6EC-B65B-0161-ED5D3466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63" y="2406650"/>
            <a:ext cx="5297875" cy="3894160"/>
          </a:xfrm>
        </p:spPr>
        <p:txBody>
          <a:bodyPr>
            <a:normAutofit/>
          </a:bodyPr>
          <a:lstStyle/>
          <a:p>
            <a:r>
              <a:rPr lang="en-US" sz="1900"/>
              <a:t>Heavy memory utilization for large mazes.</a:t>
            </a:r>
          </a:p>
          <a:p>
            <a:r>
              <a:rPr lang="en-US" sz="1900"/>
              <a:t>Long time for visualization of the algorithms due to the pauses in between.</a:t>
            </a:r>
          </a:p>
          <a:p>
            <a:r>
              <a:rPr lang="en-US" sz="1900"/>
              <a:t>Ant Colony Optimization sometimes take many iterations for large mazes.</a:t>
            </a:r>
          </a:p>
          <a:p>
            <a:r>
              <a:rPr lang="en-US" sz="1900"/>
              <a:t>Converting an image to a maze due to the varying wall and path thicknesses in different mazes.</a:t>
            </a:r>
          </a:p>
        </p:txBody>
      </p:sp>
      <p:pic>
        <p:nvPicPr>
          <p:cNvPr id="5" name="Picture 4" descr="A maze made out of white and black&#10;&#10;AI-generated content may be incorrect.">
            <a:extLst>
              <a:ext uri="{FF2B5EF4-FFF2-40B4-BE49-F238E27FC236}">
                <a16:creationId xmlns:a16="http://schemas.microsoft.com/office/drawing/2014/main" id="{6DAB4E39-96B7-DF7C-39DC-AD4EE966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r="47759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330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306C-1CE6-22B0-5A80-FF142D32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/>
              <a:t>Limitations</a:t>
            </a:r>
          </a:p>
        </p:txBody>
      </p:sp>
      <p:pic>
        <p:nvPicPr>
          <p:cNvPr id="7" name="Picture 6" descr="A cartoon ant holding an axe&#10;&#10;AI-generated content may be incorrect.">
            <a:extLst>
              <a:ext uri="{FF2B5EF4-FFF2-40B4-BE49-F238E27FC236}">
                <a16:creationId xmlns:a16="http://schemas.microsoft.com/office/drawing/2014/main" id="{84EA3A0A-827F-A61B-8C77-D8D224165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3" b="3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476B-ED18-3F54-4D81-2B68D803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149" y="1233267"/>
            <a:ext cx="4555782" cy="5445076"/>
          </a:xfrm>
        </p:spPr>
        <p:txBody>
          <a:bodyPr anchor="t">
            <a:normAutofit/>
          </a:bodyPr>
          <a:lstStyle/>
          <a:p>
            <a:r>
              <a:rPr lang="en-US" sz="2000"/>
              <a:t> </a:t>
            </a:r>
            <a:r>
              <a:rPr lang="en-US" sz="2000" b="1"/>
              <a:t>Algorithm Limitations: </a:t>
            </a:r>
            <a:r>
              <a:rPr lang="en-US" sz="2000"/>
              <a:t>Ant Colony does not always give a solution due to limited number of iterations 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Maze Representation: </a:t>
            </a:r>
            <a:r>
              <a:rPr lang="en-US" sz="2000"/>
              <a:t>Limited to 2D grids. 3D or dynamic mazes can't be represented.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Custom Maze Editor: </a:t>
            </a:r>
            <a:r>
              <a:rPr lang="en-US" sz="2000"/>
              <a:t>Limited to small mazes due to UI constraints.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123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87032-038D-BF50-EBD0-5FA3EB0F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Future Enhancements</a:t>
            </a:r>
          </a:p>
        </p:txBody>
      </p:sp>
      <p:pic>
        <p:nvPicPr>
          <p:cNvPr id="5" name="Picture 4" descr="A computer with a neon light&#10;&#10;AI-generated content may be incorrect.">
            <a:extLst>
              <a:ext uri="{FF2B5EF4-FFF2-40B4-BE49-F238E27FC236}">
                <a16:creationId xmlns:a16="http://schemas.microsoft.com/office/drawing/2014/main" id="{5EEB4AA5-E07B-0955-F634-E00A1A1B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b="30810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E8B9-6F26-C238-519F-A7658E54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528141"/>
            <a:ext cx="5257800" cy="3154014"/>
          </a:xfrm>
        </p:spPr>
        <p:txBody>
          <a:bodyPr anchor="ctr">
            <a:normAutofit/>
          </a:bodyPr>
          <a:lstStyle/>
          <a:p>
            <a:r>
              <a:rPr lang="en-US" sz="1800"/>
              <a:t>Expand to support 3D mazes for advanced pathfinding.</a:t>
            </a:r>
          </a:p>
          <a:p>
            <a:r>
              <a:rPr lang="en-US" sz="1800"/>
              <a:t>Update supporting real-time updating of the maze while the algorithm is running.</a:t>
            </a:r>
          </a:p>
          <a:p>
            <a:r>
              <a:rPr lang="en-US" sz="1800"/>
              <a:t>Combine different algorithms (e.g., A* with Ant Colony) for better performance.</a:t>
            </a:r>
          </a:p>
          <a:p>
            <a:r>
              <a:rPr lang="en-US" sz="1800"/>
              <a:t>Add more path finding algorithms.</a:t>
            </a:r>
          </a:p>
          <a:p>
            <a:r>
              <a:rPr lang="en-US" sz="1800"/>
              <a:t>Explore multi-agent simulations finding the maze in parallel.</a:t>
            </a:r>
          </a:p>
        </p:txBody>
      </p:sp>
    </p:spTree>
    <p:extLst>
      <p:ext uri="{BB962C8B-B14F-4D97-AF65-F5344CB8AC3E}">
        <p14:creationId xmlns:p14="http://schemas.microsoft.com/office/powerpoint/2010/main" val="325623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Maze Solver</vt:lpstr>
      <vt:lpstr>Introduction</vt:lpstr>
      <vt:lpstr>Objectives</vt:lpstr>
      <vt:lpstr>Key Features</vt:lpstr>
      <vt:lpstr>Technical Stack</vt:lpstr>
      <vt:lpstr>Image to Maze Conversion</vt:lpstr>
      <vt:lpstr>Challenges </vt:lpstr>
      <vt:lpstr>Limitations</vt:lpstr>
      <vt:lpstr>Future Enhancements</vt:lpstr>
      <vt:lpstr>Demonstration</vt:lpstr>
      <vt:lpstr>Reference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Rushika Jayasinghe</dc:creator>
  <cp:revision>1</cp:revision>
  <dcterms:created xsi:type="dcterms:W3CDTF">2025-04-03T20:47:32Z</dcterms:created>
  <dcterms:modified xsi:type="dcterms:W3CDTF">2025-04-04T06:54:50Z</dcterms:modified>
</cp:coreProperties>
</file>